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7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61520" y="3926819"/>
            <a:ext cx="32752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Гордина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Алсу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2018-06-05T10:44:50Z</dcterms:created>
  <dcterms:modified xsi:type="dcterms:W3CDTF">2018-06-06T13:11:25Z</dcterms:modified>
</cp:coreProperties>
</file>